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92.png"/><Relationship Id="rId39" Type="http://schemas.openxmlformats.org/officeDocument/2006/relationships/image" Target="../media/image143.png"/><Relationship Id="rId21" Type="http://schemas.openxmlformats.org/officeDocument/2006/relationships/image" Target="../media/image126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5.png"/><Relationship Id="rId41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92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30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3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32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3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9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0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0.png"/><Relationship Id="rId26" Type="http://schemas.openxmlformats.org/officeDocument/2006/relationships/image" Target="../media/image196.png"/><Relationship Id="rId39" Type="http://schemas.openxmlformats.org/officeDocument/2006/relationships/image" Target="../media/image279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270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197.png"/><Relationship Id="rId40" Type="http://schemas.openxmlformats.org/officeDocument/2006/relationships/image" Target="../media/image280.png"/><Relationship Id="rId5" Type="http://schemas.openxmlformats.org/officeDocument/2006/relationships/image" Target="../media/image248.png"/><Relationship Id="rId15" Type="http://schemas.openxmlformats.org/officeDocument/2006/relationships/image" Target="../media/image195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3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190.png"/><Relationship Id="rId4" Type="http://schemas.openxmlformats.org/officeDocument/2006/relationships/image" Target="../media/image284.png"/><Relationship Id="rId9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18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8.png"/><Relationship Id="rId7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37AD1-179B-E889-4091-06435EFD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34" y="1649199"/>
            <a:ext cx="1453627" cy="246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51" y="4725381"/>
            <a:ext cx="1467419" cy="1643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-12.3424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74426</TotalTime>
  <Words>1002</Words>
  <Application>Microsoft Office PowerPoint</Application>
  <PresentationFormat>Widescreen</PresentationFormat>
  <Paragraphs>195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272</cp:revision>
  <dcterms:created xsi:type="dcterms:W3CDTF">2023-07-26T17:49:20Z</dcterms:created>
  <dcterms:modified xsi:type="dcterms:W3CDTF">2025-04-06T02:07:19Z</dcterms:modified>
</cp:coreProperties>
</file>